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dengxio@pnw.edu" initials="x" lastIdx="1" clrIdx="0">
    <p:extLst>
      <p:ext uri="{19B8F6BF-5375-455C-9EA6-DF929625EA0E}">
        <p15:presenceInfo xmlns:p15="http://schemas.microsoft.com/office/powerpoint/2012/main" userId="8bcabe4da4addf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09cd96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09cd96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50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Annotation tool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failure dataset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F6936-AD0D-B043-8DDE-4974A3B5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F80D1-014A-C24A-BC5E-B4D25B7E7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501FBC-1754-1542-B226-AD1DE93D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" y="0"/>
            <a:ext cx="9037413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3E54C9-4E84-9E4F-BA8D-30C0E11147E5}"/>
              </a:ext>
            </a:extLst>
          </p:cNvPr>
          <p:cNvSpPr txBox="1"/>
          <p:nvPr/>
        </p:nvSpPr>
        <p:spPr>
          <a:xfrm>
            <a:off x="3045041" y="3178206"/>
            <a:ext cx="3133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 need to create bounding box for three frames.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0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9BC3D-219D-8742-BDA3-20905FB8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E3E55-8C97-1F44-B742-D405C77E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027B59-EE84-5248-8FC1-11B6F21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7" y="0"/>
            <a:ext cx="8909165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375744-65AE-9A47-972C-AA36B39266DB}"/>
              </a:ext>
            </a:extLst>
          </p:cNvPr>
          <p:cNvSpPr txBox="1"/>
          <p:nvPr/>
        </p:nvSpPr>
        <p:spPr>
          <a:xfrm>
            <a:off x="3098307" y="3240350"/>
            <a:ext cx="324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Then you can save the information.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4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2E1B9-4994-F743-8097-E4097A04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" y="0"/>
            <a:ext cx="8945217" cy="5143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EEDCF5-99CA-3D4B-BD8D-7375820116DB}"/>
              </a:ext>
            </a:extLst>
          </p:cNvPr>
          <p:cNvSpPr txBox="1"/>
          <p:nvPr/>
        </p:nvSpPr>
        <p:spPr>
          <a:xfrm>
            <a:off x="2783148" y="378339"/>
            <a:ext cx="3577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Choose the folder that contains frames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E7E0CD-9AFE-AD44-B68F-FDA76B2D3BED}"/>
              </a:ext>
            </a:extLst>
          </p:cNvPr>
          <p:cNvSpPr txBox="1"/>
          <p:nvPr/>
        </p:nvSpPr>
        <p:spPr>
          <a:xfrm>
            <a:off x="109241" y="2641502"/>
            <a:ext cx="3067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Basic information for this video.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You need to set the start frame, failure start frame and the end frame.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Then choose the background, response action, action and action attribute.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B1FD54-28C1-2C4F-9246-4CCF5DCAD96F}"/>
              </a:ext>
            </a:extLst>
          </p:cNvPr>
          <p:cNvSpPr txBox="1"/>
          <p:nvPr/>
        </p:nvSpPr>
        <p:spPr>
          <a:xfrm>
            <a:off x="2974019" y="4026497"/>
            <a:ext cx="360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 can set the start and end frame by clicking following buttons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64F9-89CE-4148-9125-C20A04ED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AB918-E02D-6C42-BC3D-B9E562718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79AD00-6A27-3C4F-9FC7-084E8E90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0"/>
            <a:ext cx="8945217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5DB5CA-3598-8C47-8D21-1464996E7991}"/>
              </a:ext>
            </a:extLst>
          </p:cNvPr>
          <p:cNvSpPr txBox="1"/>
          <p:nvPr/>
        </p:nvSpPr>
        <p:spPr>
          <a:xfrm>
            <a:off x="311700" y="2996264"/>
            <a:ext cx="2349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 can choose different attribute of the action. Even if it is not the correct reason for this failure.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4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E905-76D2-5D4C-BB1F-41DA20F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58428-514E-4840-B94C-E65EF63A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91EE6-0828-E642-ACE9-55E215F4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" y="0"/>
            <a:ext cx="8960453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F438C0-8A20-C545-86C8-D9D67750BFF1}"/>
              </a:ext>
            </a:extLst>
          </p:cNvPr>
          <p:cNvSpPr txBox="1"/>
          <p:nvPr/>
        </p:nvSpPr>
        <p:spPr>
          <a:xfrm>
            <a:off x="2947386" y="3151573"/>
            <a:ext cx="3302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Once you click save button, you need to choose the number of correct reasons from attributes. And then you need to choose the correct reason from your attributes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CC887-635E-CA4B-BC27-E3692612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7A931-B0A5-4B45-A270-F9A7E4CA7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D53B9A-12BB-BA47-995B-37510038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" y="0"/>
            <a:ext cx="8972967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9D774F-C0A0-F64D-B44B-84E9649CDA04}"/>
              </a:ext>
            </a:extLst>
          </p:cNvPr>
          <p:cNvSpPr txBox="1"/>
          <p:nvPr/>
        </p:nvSpPr>
        <p:spPr>
          <a:xfrm>
            <a:off x="2947386" y="3142695"/>
            <a:ext cx="3329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attributes will list here.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If you have multiple correct reasons. This dialog will show up again.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9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CD018-552F-6840-976E-B23BDA22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1229DB-8B10-E24E-B764-CAECC6BF3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F577A5-1F53-314B-9B1D-A0638EC5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7" y="0"/>
            <a:ext cx="8706806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253CDE-611A-744D-A545-2AD2E231AD0D}"/>
              </a:ext>
            </a:extLst>
          </p:cNvPr>
          <p:cNvSpPr txBox="1"/>
          <p:nvPr/>
        </p:nvSpPr>
        <p:spPr>
          <a:xfrm>
            <a:off x="6710312" y="1757779"/>
            <a:ext cx="23081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Similar to the action attributes. You can choose multiple attributes of object. Even if it is not the reason for this failure.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2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C721E-7962-D846-9CDF-15FFF2C5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D1136-14BC-D044-AAD1-F8675CA7D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F597D4-4CE7-C248-8E73-39601E28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" y="0"/>
            <a:ext cx="9114257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7DA10D-8900-2140-ABC7-6CE9006F733F}"/>
              </a:ext>
            </a:extLst>
          </p:cNvPr>
          <p:cNvSpPr txBox="1"/>
          <p:nvPr/>
        </p:nvSpPr>
        <p:spPr>
          <a:xfrm>
            <a:off x="3000652" y="3213717"/>
            <a:ext cx="321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After creating bounding boxes for three frames, click the add button and select the number of correct reasons.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8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8169C-B10C-1A48-999F-80F1A6E8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84E03E-B6CB-3148-AAA0-8D86DBAB3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4911B-39CE-1D4B-B9FD-5CF8B0CB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" y="0"/>
            <a:ext cx="9095604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4C3F14-A08B-794B-B86F-5DB5660F5F46}"/>
              </a:ext>
            </a:extLst>
          </p:cNvPr>
          <p:cNvSpPr txBox="1"/>
          <p:nvPr/>
        </p:nvSpPr>
        <p:spPr>
          <a:xfrm>
            <a:off x="2974019" y="3222594"/>
            <a:ext cx="349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Attributes of objects will show here. Choose the correct reason from attributes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2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D8996-D5E8-9D41-A3F7-57A3DA14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FF30D6-4C78-BC4D-9460-607A23D2C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FC4A55-ADE7-FE4B-8FD1-CBC5E65A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1" y="0"/>
            <a:ext cx="8919978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F13010-92DD-F045-994D-567762FC8A1C}"/>
              </a:ext>
            </a:extLst>
          </p:cNvPr>
          <p:cNvSpPr txBox="1"/>
          <p:nvPr/>
        </p:nvSpPr>
        <p:spPr>
          <a:xfrm>
            <a:off x="2991775" y="3124940"/>
            <a:ext cx="3249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If you do not complete bounding box for three frames. The object information will not be saved.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6659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222</Words>
  <Application>Microsoft Macintosh PowerPoint</Application>
  <PresentationFormat>全屏显示(16:9)</PresentationFormat>
  <Paragraphs>17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Annotation tool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</dc:title>
  <cp:lastModifiedBy>xdengxio@pnw.edu</cp:lastModifiedBy>
  <cp:revision>7</cp:revision>
  <dcterms:modified xsi:type="dcterms:W3CDTF">2021-03-17T03:51:11Z</dcterms:modified>
</cp:coreProperties>
</file>